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TPA 及健康权益管理平台解决方案</dc:title>
  <dc:subject>面向保险增值服务与健康管理场景，连接保险产品、权益包、服务供应商与用户履约，覆盖规则配置、权益激活、预约核销和投诉处理。</dc:subject>
  <dc:creator>最安科技</dc:creator>
  <cp:lastModifiedBy>最安科技</cp:lastModifiedBy>
  <cp:revision>1</cp:revision>
  <dcterms:created xsi:type="dcterms:W3CDTF">2026-09-23T02:15:28Z</dcterms:created>
  <dcterms:modified xsi:type="dcterms:W3CDTF">2026-09-23T02:15:28Z</dcterms:modified>
</cp:coreProperties>
</file>