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sme-commercial-insurance-platform/slid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SME 综合商险平台解决方案</dc:title>
  <dc:subject>面向直营与加盟连锁企业，以总部保障规则和门店商保码管理分散、小额、多门店投保、保单查询、理赔指引与续保。</dc:subject>
  <dc:creator>最安科技</dc:creator>
  <cp:lastModifiedBy>最安科技</cp:lastModifiedBy>
  <cp:revision>1</cp:revision>
  <dcterms:created xsi:type="dcterms:W3CDTF">2026-09-23T02:15:23Z</dcterms:created>
  <dcterms:modified xsi:type="dcterms:W3CDTF">2026-09-23T02:15:23Z</dcterms:modified>
</cp:coreProperties>
</file>