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group-employer-enrollment-platform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团雇投保平台解决方案</dc:title>
  <dc:subject>面向团体意外险与雇主责任险业务，连接方案配置、企业投保、人员名单、核保出单、批改续保与服务协作。</dc:subject>
  <dc:creator>最安科技</dc:creator>
  <cp:lastModifiedBy>最安科技</cp:lastModifiedBy>
  <cp:revision>1</cp:revision>
  <dcterms:created xsi:type="dcterms:W3CDTF">2026-09-22T06:07:30Z</dcterms:created>
  <dcterms:modified xsi:type="dcterms:W3CDTF">2026-09-22T06:07:30Z</dcterms:modified>
</cp:coreProperties>
</file>