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nterprise-insurance-digital-solution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非车险业务中台解决方案</dc:title>
  <dc:subject>面向保险公司、中介机构与行业平台，介绍非车险业务中台、AI 核保、AI 理赔、数据模型及开放平台能力。</dc:subject>
  <dc:creator>最安科技</dc:creator>
  <cp:lastModifiedBy>最安科技</cp:lastModifiedBy>
  <cp:revision>1</cp:revision>
  <dcterms:created xsi:type="dcterms:W3CDTF">2026-09-23T02:15:14Z</dcterms:created>
  <dcterms:modified xsi:type="dcterms:W3CDTF">2026-09-23T02:15:14Z</dcterms:modified>
</cp:coreProperties>
</file>