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employee-benefits-health-solution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企业员工福利与健康管理解决方案</dc:title>
  <dc:subject>面向企业、工会及福利渠道，整合保险保障、弹性福利、PBM 药品福利和健康服务的一体化解决方案。</dc:subject>
  <dc:creator>最安科技</dc:creator>
  <cp:lastModifiedBy>最安科技</cp:lastModifiedBy>
  <cp:revision>1</cp:revision>
  <dcterms:created xsi:type="dcterms:W3CDTF">2026-09-18T07:17:02Z</dcterms:created>
  <dcterms:modified xsi:type="dcterms:W3CDTF">2026-09-18T07:17:02Z</dcterms:modified>
</cp:coreProperties>
</file>