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notesMasterIdLst>
    <p:notesMasterId r:id="rId23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commercial-insurance-mid-office-en/slide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commercial-insurance-mid-office-en/slide-2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commercial-insurance-mid-office-en/slide-3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commercial-insurance-mid-office-en/slide-4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commercial-insurance-mid-office-en/slide-5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commercial-insurance-mid-office-en/slide-6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commercial-insurance-mid-office-en/slide-7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commercial-insurance-mid-office-en/slide-8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commercial-insurance-mid-office-en/slide-9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commercial-insurance-mid-office-en/slide-10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commercial-insurance-mid-office-en/slide-1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commercial-insurance-mid-office-en/slide-12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commercial-insurance-mid-office-en/slide-13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commercial-insurance-mid-office-en/slide-14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commercial-insurance-mid-office-en/slide-15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commercial-insurance-mid-office-en/slide-16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commercial-insurance-mid-office-en/slide-17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commercial-insurance-mid-office-en/slide-18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commercial-insurance-mid-office-en/slide-19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commercial-insurance-mid-office-en/slide-20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commercial-insurance-mid-office-en/slide-2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>最安科技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Non-Motor Insurance Mid-Office Solution</dc:title>
  <dc:subject>English overview for insurers and intermediaries covering the non-motor insurance platform, AI underwriting, claims, data and integration.</dc:subject>
  <dc:creator>最安科技</dc:creator>
  <cp:lastModifiedBy>最安科技</cp:lastModifiedBy>
  <cp:revision>1</cp:revision>
  <dcterms:created xsi:type="dcterms:W3CDTF">2026-09-23T02:15:02Z</dcterms:created>
  <dcterms:modified xsi:type="dcterms:W3CDTF">2026-09-23T02:15:02Z</dcterms:modified>
</cp:coreProperties>
</file>