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Commercial Insurance Mid-Office Solution</dc:title>
  <dc:subject>English overview for insurers and intermediaries covering the commercial insurance platform, AI underwriting, claims, data and integration.</dc:subject>
  <dc:creator>最安科技</dc:creator>
  <cp:lastModifiedBy>最安科技</cp:lastModifiedBy>
  <cp:revision>1</cp:revision>
  <dcterms:created xsi:type="dcterms:W3CDTF">2026-09-18T07:17:05Z</dcterms:created>
  <dcterms:modified xsi:type="dcterms:W3CDTF">2026-09-18T07:17:05Z</dcterms:modified>
</cp:coreProperties>
</file>