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argo-logistics-insurance-platform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货运及物流险平台解决方案</dc:title>
  <dc:subject>围绕货物、运单、运输路线与承运关系，连接投保申报、规则校验、保单回传、批单、报案与物流系统对接。</dc:subject>
  <dc:creator>最安科技</dc:creator>
  <cp:lastModifiedBy>最安科技</cp:lastModifiedBy>
  <cp:revision>1</cp:revision>
  <dcterms:created xsi:type="dcterms:W3CDTF">2026-09-23T02:14:57Z</dcterms:created>
  <dcterms:modified xsi:type="dcterms:W3CDTF">2026-09-23T02:14:57Z</dcterms:modified>
</cp:coreProperties>
</file>