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无人机无人车保险投保平台解决方案</dc:title>
  <dc:subject>面向无人机首期落地及无人车扩展，连接责任保障、任务数据、动态风险评估、核保、TPA、维修与事故服务。</dc:subject>
  <dc:creator>最安科技</dc:creator>
  <cp:lastModifiedBy>最安科技</cp:lastModifiedBy>
  <cp:revision>1</cp:revision>
  <dcterms:created xsi:type="dcterms:W3CDTF">2026-09-22T06:07:24Z</dcterms:created>
  <dcterms:modified xsi:type="dcterms:W3CDTF">2026-09-22T06:07:24Z</dcterms:modified>
</cp:coreProperties>
</file>