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AnnPilot 保险 Agent Service</dc:title>
  <dc:subject>面向保险从业者的个人 AI 助理，基于授权企业知识，协助完成需求梳理、信息分析、受控任务执行和结构化交接。</dc:subject>
  <dc:creator>最安科技</dc:creator>
  <cp:lastModifiedBy>最安科技</cp:lastModifiedBy>
  <cp:revision>1</cp:revision>
  <dcterms:created xsi:type="dcterms:W3CDTF">2026-09-23T02:14:48Z</dcterms:created>
  <dcterms:modified xsi:type="dcterms:W3CDTF">2026-09-23T02:14:48Z</dcterms:modified>
</cp:coreProperties>
</file>