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nlaa-corporate-overview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最安科技官方介绍</dc:title>
  <dc:subject>最安科技官方公司介绍，涵盖公司定位、平台能力、重点解决方案、技术与服务体系及合作方式。</dc:subject>
  <dc:creator>最安科技</dc:creator>
  <cp:lastModifiedBy>最安科技</cp:lastModifiedBy>
  <cp:revision>1</cp:revision>
  <dcterms:created xsi:type="dcterms:W3CDTF">2026-09-23T02:14:45Z</dcterms:created>
  <dcterms:modified xsi:type="dcterms:W3CDTF">2026-09-23T02:14:45Z</dcterms:modified>
</cp:coreProperties>
</file>