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-en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Anlaa Tech — Corporate Overview</dc:title>
  <dc:subject>Anlaa Tech's corporate overview covering platform capabilities, insurance scenarios, technology and services, and partnership approaches.</dc:subject>
  <dc:creator>最安科技</dc:creator>
  <cp:lastModifiedBy>最安科技</cp:lastModifiedBy>
  <cp:revision>1</cp:revision>
  <dcterms:created xsi:type="dcterms:W3CDTF">2026-09-23T02:14:39Z</dcterms:created>
  <dcterms:modified xsi:type="dcterms:W3CDTF">2026-09-23T02:14:39Z</dcterms:modified>
</cp:coreProperties>
</file>