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notesMasterIdLst>
    <p:notesMasterId r:id="rId19"/>
  </p:notesMasterIdLst>
  <p:sldSz cx="12191695" cy="6858000"/>
  <p:notesSz cx="6858000" cy="1219169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notesMaster" Target="notesMasters/notesMaster1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anlaa-corporate-overview-en/slide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anlaa-corporate-overview-en/slide-2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anlaa-corporate-overview-en/slide-3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anlaa-corporate-overview-en/slide-4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anlaa-corporate-overview-en/slide-5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anlaa-corporate-overview-en/slide-6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anlaa-corporate-overview-en/slide-7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anlaa-corporate-overview-en/slide-8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anlaa-corporate-overview-en/slide-9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anlaa-corporate-overview-en/slide-10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anlaa-corporate-overview-en/slide-1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anlaa-corporate-overview-en/slide-12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anlaa-corporate-overview-en/slide-13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anlaa-corporate-overview-en/slide-14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anlaa-corporate-overview-en/slide-15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anlaa-corporate-overview-en/slide-16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anlaa-corporate-overview-en/slide-17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17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</vt:vector>
  </TitlesOfParts>
  <Company>最安科技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Anlaa Tech — Corporate Overview</dc:title>
  <dc:subject>Anlaa Tech's corporate overview covering platform capabilities, insurance scenarios, technology and services, and partnership approaches.</dc:subject>
  <dc:creator>最安科技</dc:creator>
  <cp:lastModifiedBy>最安科技</cp:lastModifiedBy>
  <cp:revision>1</cp:revision>
  <dcterms:created xsi:type="dcterms:W3CDTF">2026-09-21T06:55:19Z</dcterms:created>
  <dcterms:modified xsi:type="dcterms:W3CDTF">2026-09-21T06:55:19Z</dcterms:modified>
</cp:coreProperties>
</file>