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</p:sldIdLst>
  <p:notesMasterIdLst>
    <p:notesMasterId r:id="rId23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notesMaster" Target="notesMasters/notesMaster1.xml"/><Relationship Id="rId24" Type="http://schemas.openxmlformats.org/officeDocument/2006/relationships/presProps" Target="presProps.xml"/><Relationship Id="rId25" Type="http://schemas.openxmlformats.org/officeDocument/2006/relationships/viewProps" Target="viewProps.xml"/><Relationship Id="rId26" Type="http://schemas.openxmlformats.org/officeDocument/2006/relationships/theme" Target="theme/theme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2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3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4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5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6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7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8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20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Users/mike/Desktop/MyProjects/zuian-website/ppt/output/ai-underwriting-engine/slide-21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21</Slides>
  <Notes>21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>最安科技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 核保引擎技术方案</dc:title>
  <dc:subject>从投保资料接入到规则校验、模型辅助和人工审核，介绍 AI 核保引擎的参考架构、处理链路、治理边界与系统集成方式。</dc:subject>
  <dc:creator>最安科技</dc:creator>
  <cp:lastModifiedBy>最安科技</cp:lastModifiedBy>
  <cp:revision>1</cp:revision>
  <dcterms:created xsi:type="dcterms:W3CDTF">2026-09-23T02:14:34Z</dcterms:created>
  <dcterms:modified xsi:type="dcterms:W3CDTF">2026-09-23T02:14:34Z</dcterms:modified>
</cp:coreProperties>
</file>