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核保引擎技术方案</dc:title>
  <dc:subject>从投保资料接入到规则校验、模型辅助和人工审核，介绍 AI 核保引擎的参考架构、处理链路、治理边界与系统集成方式。</dc:subject>
  <dc:creator>最安科技</dc:creator>
  <cp:lastModifiedBy>最安科技</cp:lastModifiedBy>
  <cp:revision>1</cp:revision>
  <dcterms:created xsi:type="dcterms:W3CDTF">2026-09-22T05:18:31Z</dcterms:created>
  <dcterms:modified xsi:type="dcterms:W3CDTF">2026-09-22T05:18:31Z</dcterms:modified>
</cp:coreProperties>
</file>