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1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1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1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1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2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最安科技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核赔引擎技术方案</dc:title>
  <dc:subject>从案件材料接入到责任校验、费用项目、异常信号和人工复核，介绍 AI 核赔引擎的参考架构、处理链路、治理边界与系统集成方式。</dc:subject>
  <dc:creator>最安科技</dc:creator>
  <cp:lastModifiedBy>最安科技</cp:lastModifiedBy>
  <cp:revision>1</cp:revision>
  <dcterms:created xsi:type="dcterms:W3CDTF">2026-09-23T02:14:29Z</dcterms:created>
  <dcterms:modified xsi:type="dcterms:W3CDTF">2026-09-23T02:14:29Z</dcterms:modified>
</cp:coreProperties>
</file>